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56" autoAdjust="0"/>
    <p:restoredTop sz="73082" autoAdjust="0"/>
  </p:normalViewPr>
  <p:slideViewPr>
    <p:cSldViewPr snapToGrid="0">
      <p:cViewPr varScale="1">
        <p:scale>
          <a:sx n="41" d="100"/>
          <a:sy n="41" d="100"/>
        </p:scale>
        <p:origin x="58" y="4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7/14/2018 10:31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86297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dentify any tools that Fabrikam might use to help with asse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07215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This whiteboard design session will look at the process of migrating workloads to Azure. You will leave with the information needed to develop a solid migration plan to keep mission-critical apps and data protected as your customers transition and modernize their application, data, and infrastructure environment.</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descr="Graphic of the Azure TCO Calculator showing an example of the potential cost savings from an Azure migration">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18688</TotalTime>
  <Words>3586</Words>
  <Application>Microsoft Office PowerPoint</Application>
  <PresentationFormat>Widescreen</PresentationFormat>
  <Paragraphs>399</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568</cp:revision>
  <dcterms:created xsi:type="dcterms:W3CDTF">2016-01-21T23:17:09Z</dcterms:created>
  <dcterms:modified xsi:type="dcterms:W3CDTF">2018-07-15T05:31:27Z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